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 autoAdjust="0"/>
    <p:restoredTop sz="94626" autoAdjust="0"/>
  </p:normalViewPr>
  <p:slideViewPr>
    <p:cSldViewPr>
      <p:cViewPr>
        <p:scale>
          <a:sx n="99" d="100"/>
          <a:sy n="99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0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2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09.png"/><Relationship Id="rId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0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0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80100"/>
            <a:ext cx="14249400" cy="581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5500"/>
            <a:ext cx="6248400" cy="137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400" y="698500"/>
            <a:ext cx="34798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104900"/>
            <a:ext cx="77089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1200" y="9334500"/>
            <a:ext cx="812800" cy="914400"/>
          </a:xfrm>
          <a:prstGeom prst="rect">
            <a:avLst/>
          </a:prstGeom>
        </p:spPr>
      </p:pic>
      <p:pic>
        <p:nvPicPr>
          <p:cNvPr id="5" name="server실행">
            <a:hlinkClick r:id="" action="ppaction://media"/>
            <a:extLst>
              <a:ext uri="{FF2B5EF4-FFF2-40B4-BE49-F238E27FC236}">
                <a16:creationId xmlns:a16="http://schemas.microsoft.com/office/drawing/2014/main" id="{1E5F2E86-B9A0-A358-8593-B51953630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0779" y="2476500"/>
            <a:ext cx="13926441" cy="7213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4559300"/>
            <a:ext cx="12026900" cy="321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384300"/>
            <a:ext cx="9690100" cy="304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600" y="800100"/>
            <a:ext cx="9055100" cy="1097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7200" y="3416300"/>
            <a:ext cx="4533900" cy="548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0100" y="3822700"/>
            <a:ext cx="40132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100" y="6146800"/>
            <a:ext cx="3937000" cy="307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3300" y="9334500"/>
            <a:ext cx="41910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84300"/>
            <a:ext cx="57023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3073400"/>
            <a:ext cx="5613400" cy="156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39343400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39343400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639343400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6393434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C56520-80D3-F8FB-EA4A-55EDBEE8CB63}"/>
              </a:ext>
            </a:extLst>
          </p:cNvPr>
          <p:cNvGrpSpPr/>
          <p:nvPr/>
        </p:nvGrpSpPr>
        <p:grpSpPr>
          <a:xfrm>
            <a:off x="2008542" y="4361033"/>
            <a:ext cx="6308016" cy="2707934"/>
            <a:chOff x="1346200" y="4076700"/>
            <a:chExt cx="7632700" cy="32766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6200" y="4787900"/>
              <a:ext cx="2235200" cy="2565400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90DFCAA-0012-61DE-8923-0754294C59BA}"/>
                </a:ext>
              </a:extLst>
            </p:cNvPr>
            <p:cNvGrpSpPr/>
            <p:nvPr/>
          </p:nvGrpSpPr>
          <p:grpSpPr>
            <a:xfrm>
              <a:off x="2705100" y="4076700"/>
              <a:ext cx="6273800" cy="2844800"/>
              <a:chOff x="2705100" y="4495800"/>
              <a:chExt cx="6273800" cy="2844800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-600000">
                <a:off x="2844800" y="5765800"/>
                <a:ext cx="3924300" cy="50800"/>
              </a:xfrm>
              <a:prstGeom prst="rect">
                <a:avLst/>
              </a:prstGeom>
            </p:spPr>
          </p:pic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300000">
                <a:off x="2806700" y="6172200"/>
                <a:ext cx="3937000" cy="5080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20000">
                <a:off x="2768600" y="6642100"/>
                <a:ext cx="3975100" cy="50800"/>
              </a:xfrm>
              <a:prstGeom prst="rect">
                <a:avLst/>
              </a:prstGeom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-840000">
                <a:off x="2705100" y="5359400"/>
                <a:ext cx="4089400" cy="50800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1600" y="4495800"/>
                <a:ext cx="2514600" cy="990600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64300" y="5067300"/>
                <a:ext cx="2514600" cy="990600"/>
              </a:xfrm>
              <a:prstGeom prst="rect">
                <a:avLst/>
              </a:prstGeom>
            </p:spPr>
          </p:pic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4300" y="5651500"/>
                <a:ext cx="2514600" cy="990600"/>
              </a:xfrm>
              <a:prstGeom prst="rect">
                <a:avLst/>
              </a:prstGeom>
            </p:spPr>
          </p:pic>
          <p:pic>
            <p:nvPicPr>
              <p:cNvPr id="21" name="Picture 2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4300" y="6350000"/>
                <a:ext cx="2514600" cy="990600"/>
              </a:xfrm>
              <a:prstGeom prst="rect">
                <a:avLst/>
              </a:prstGeom>
            </p:spPr>
          </p:pic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968500" y="6819900"/>
            <a:ext cx="11417300" cy="927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639343400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E1894C7-2853-8652-48FD-3FDBCCAC8AA0}"/>
              </a:ext>
            </a:extLst>
          </p:cNvPr>
          <p:cNvGrpSpPr/>
          <p:nvPr/>
        </p:nvGrpSpPr>
        <p:grpSpPr>
          <a:xfrm>
            <a:off x="10314079" y="4367383"/>
            <a:ext cx="6297521" cy="2707934"/>
            <a:chOff x="9613900" y="4495800"/>
            <a:chExt cx="7620000" cy="32766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840000">
              <a:off x="10960100" y="5359400"/>
              <a:ext cx="4089400" cy="508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3900" y="5207000"/>
              <a:ext cx="2235200" cy="25654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19300" y="4495800"/>
              <a:ext cx="2514600" cy="990600"/>
            </a:xfrm>
            <a:prstGeom prst="rect">
              <a:avLst/>
            </a:prstGeom>
          </p:spPr>
        </p:pic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1800" y="6731000"/>
            <a:ext cx="11163300" cy="92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70400" y="9334500"/>
            <a:ext cx="927100" cy="9144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6611F4-65C3-9194-6F5A-ED20B4B09F90}"/>
              </a:ext>
            </a:extLst>
          </p:cNvPr>
          <p:cNvGrpSpPr/>
          <p:nvPr/>
        </p:nvGrpSpPr>
        <p:grpSpPr>
          <a:xfrm>
            <a:off x="2640463" y="7598788"/>
            <a:ext cx="5044175" cy="2170785"/>
            <a:chOff x="5539131" y="6057900"/>
            <a:chExt cx="8123694" cy="34960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0AF36ED-12A3-26EA-9526-EB805C90D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680"/>
            <a:stretch/>
          </p:blipFill>
          <p:spPr>
            <a:xfrm>
              <a:off x="5539131" y="6057900"/>
              <a:ext cx="1518745" cy="349607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71F6530-0F56-2D37-FD51-1CE0066C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50"/>
            <a:stretch/>
          </p:blipFill>
          <p:spPr>
            <a:xfrm>
              <a:off x="6883126" y="6057900"/>
              <a:ext cx="6779699" cy="349607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648CDC-168F-19BD-C15E-30FDB42D8053}"/>
              </a:ext>
            </a:extLst>
          </p:cNvPr>
          <p:cNvGrpSpPr/>
          <p:nvPr/>
        </p:nvGrpSpPr>
        <p:grpSpPr>
          <a:xfrm>
            <a:off x="10903248" y="7549701"/>
            <a:ext cx="5119182" cy="2141110"/>
            <a:chOff x="793465" y="2293925"/>
            <a:chExt cx="5119182" cy="214111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B2B25D3-3ECE-B270-9A21-80085C9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476"/>
            <a:stretch/>
          </p:blipFill>
          <p:spPr>
            <a:xfrm>
              <a:off x="793465" y="2293925"/>
              <a:ext cx="806735" cy="214111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E103E77-A860-93DF-7273-77C67A55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88"/>
            <a:stretch/>
          </p:blipFill>
          <p:spPr>
            <a:xfrm>
              <a:off x="1542045" y="2293925"/>
              <a:ext cx="4370602" cy="2141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699000"/>
            <a:ext cx="7962900" cy="394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200" y="4699000"/>
            <a:ext cx="86868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384300"/>
            <a:ext cx="5219700" cy="304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2755900"/>
            <a:ext cx="14312900" cy="279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9600" y="9334500"/>
            <a:ext cx="1028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84600"/>
            <a:ext cx="6235700" cy="5956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3784600"/>
            <a:ext cx="8394700" cy="289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7035800"/>
            <a:ext cx="8432800" cy="271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5900"/>
            <a:ext cx="52197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1651000"/>
            <a:ext cx="15201900" cy="328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889000"/>
            <a:ext cx="56896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0400" y="9334500"/>
            <a:ext cx="9271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4686300"/>
            <a:ext cx="11976100" cy="449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5334000"/>
            <a:ext cx="66294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7569200"/>
            <a:ext cx="66294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384300"/>
            <a:ext cx="5219700" cy="304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2552700"/>
            <a:ext cx="167894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0400" y="93345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84300"/>
            <a:ext cx="5219700" cy="304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842000"/>
            <a:ext cx="15748000" cy="132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3479800"/>
            <a:ext cx="16319500" cy="370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9334500"/>
            <a:ext cx="9017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6172200"/>
            <a:ext cx="153416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734300"/>
            <a:ext cx="162560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407400"/>
            <a:ext cx="157861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384300"/>
            <a:ext cx="45593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2717800"/>
            <a:ext cx="16573500" cy="549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0400" y="9334500"/>
            <a:ext cx="927100" cy="914400"/>
          </a:xfrm>
          <a:prstGeom prst="rect">
            <a:avLst/>
          </a:prstGeom>
        </p:spPr>
      </p:pic>
      <p:pic>
        <p:nvPicPr>
          <p:cNvPr id="11" name="그림 10" descr="폰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B9FDFAED-C823-8A04-3DA9-C337DB504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3840267"/>
            <a:ext cx="1320800" cy="3888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84300"/>
            <a:ext cx="45593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3162300"/>
            <a:ext cx="16649700" cy="661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400" y="93345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749800"/>
            <a:ext cx="13830300" cy="913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5500"/>
            <a:ext cx="6248400" cy="137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400" y="698500"/>
            <a:ext cx="34798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622300"/>
            <a:ext cx="11061700" cy="4902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508500"/>
            <a:ext cx="17780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4889500"/>
            <a:ext cx="889000" cy="889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4508500"/>
            <a:ext cx="17780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4889500"/>
            <a:ext cx="8890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787900"/>
            <a:ext cx="15367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4787900"/>
            <a:ext cx="14732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100" y="4902200"/>
            <a:ext cx="32385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825500"/>
            <a:ext cx="62484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300" y="4902200"/>
            <a:ext cx="5499100" cy="1727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61595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6553200"/>
            <a:ext cx="889000" cy="889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6159500"/>
            <a:ext cx="1778000" cy="177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6553200"/>
            <a:ext cx="8890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0" y="6451600"/>
            <a:ext cx="1473200" cy="1193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6300" y="6565900"/>
            <a:ext cx="2857500" cy="172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6900" y="6413500"/>
            <a:ext cx="1054100" cy="119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9100" y="6565900"/>
            <a:ext cx="2971800" cy="1727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7823200"/>
            <a:ext cx="1778000" cy="177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8204200"/>
            <a:ext cx="8890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7823200"/>
            <a:ext cx="1778000" cy="177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8204200"/>
            <a:ext cx="889000" cy="889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8115300"/>
            <a:ext cx="1473200" cy="1193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6300" y="8216900"/>
            <a:ext cx="3975100" cy="172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56900" y="8064500"/>
            <a:ext cx="1041400" cy="1193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49100" y="8216900"/>
            <a:ext cx="34417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9334500"/>
            <a:ext cx="4305300" cy="914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42900"/>
            <a:ext cx="21463000" cy="1223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3238500"/>
            <a:ext cx="10731500" cy="6121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3225800"/>
            <a:ext cx="4902200" cy="612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3556000"/>
            <a:ext cx="9867900" cy="613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1219200"/>
            <a:ext cx="96901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219200"/>
            <a:ext cx="50419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600" y="9334500"/>
            <a:ext cx="4203700" cy="91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12344400" y="3454400"/>
            <a:ext cx="2921000" cy="3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00000">
            <a:off x="12319000" y="3759200"/>
            <a:ext cx="2933700" cy="3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2293600" y="4102100"/>
            <a:ext cx="2959100" cy="3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840000">
            <a:off x="12242800" y="3149600"/>
            <a:ext cx="3048000" cy="38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3009900"/>
            <a:ext cx="11684000" cy="194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36800" y="2501900"/>
            <a:ext cx="18669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49500" y="2933700"/>
            <a:ext cx="18669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49500" y="3365500"/>
            <a:ext cx="18669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49500" y="3886200"/>
            <a:ext cx="1866900" cy="723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43000" y="3009900"/>
            <a:ext cx="9093200" cy="886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000" y="5092700"/>
            <a:ext cx="4546600" cy="443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000" y="6731000"/>
            <a:ext cx="4076700" cy="143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2600" y="5372100"/>
            <a:ext cx="2959100" cy="71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8953500" y="5956300"/>
            <a:ext cx="1333500" cy="2705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2800" y="4076700"/>
            <a:ext cx="7213600" cy="4191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400" y="5067300"/>
            <a:ext cx="3606800" cy="209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6500" y="5969000"/>
            <a:ext cx="3263900" cy="952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4700" y="5346700"/>
            <a:ext cx="4267200" cy="698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2800" y="6477000"/>
            <a:ext cx="7213600" cy="419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400" y="7467600"/>
            <a:ext cx="3606800" cy="2095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86500" y="8369300"/>
            <a:ext cx="3263900" cy="952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0100" y="7734300"/>
            <a:ext cx="4241800" cy="698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48900" y="6807200"/>
            <a:ext cx="1955800" cy="1092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96500" y="3022600"/>
            <a:ext cx="9055100" cy="8826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42800" y="5105400"/>
            <a:ext cx="4533900" cy="4406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74500" y="6375400"/>
            <a:ext cx="4622800" cy="2768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47600" y="5321300"/>
            <a:ext cx="33528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84300"/>
            <a:ext cx="55372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0" y="9334500"/>
            <a:ext cx="4191000" cy="91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3022600"/>
            <a:ext cx="14376400" cy="242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5156200"/>
            <a:ext cx="6896100" cy="224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7150100"/>
            <a:ext cx="6946900" cy="224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0" y="5156200"/>
            <a:ext cx="4279900" cy="266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" y="2730500"/>
            <a:ext cx="35814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84300"/>
            <a:ext cx="55372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1200" y="9334500"/>
            <a:ext cx="812800" cy="91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7048500"/>
            <a:ext cx="7620000" cy="220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324600"/>
            <a:ext cx="6299200" cy="1409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3644900"/>
            <a:ext cx="10934700" cy="198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946400"/>
            <a:ext cx="73152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0" y="9334500"/>
            <a:ext cx="8255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384300"/>
            <a:ext cx="5537200" cy="3048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1282700"/>
            <a:ext cx="10020300" cy="3098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5461000"/>
            <a:ext cx="10020300" cy="394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531600" y="4406900"/>
            <a:ext cx="8636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4457700"/>
            <a:ext cx="6692900" cy="140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8915400"/>
            <a:ext cx="92710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7213600"/>
            <a:ext cx="927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7480300"/>
            <a:ext cx="63373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01132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2857500"/>
            <a:ext cx="18554700" cy="709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0" y="9334500"/>
            <a:ext cx="41910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384300"/>
            <a:ext cx="55372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038600"/>
            <a:ext cx="6172200" cy="275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01700"/>
            <a:ext cx="56896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500" y="9334500"/>
            <a:ext cx="8509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384300"/>
            <a:ext cx="77089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3086100"/>
            <a:ext cx="61468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896100"/>
            <a:ext cx="6515100" cy="1257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7962900"/>
            <a:ext cx="10985500" cy="77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8839200"/>
            <a:ext cx="8724900" cy="1638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Macintosh PowerPoint</Application>
  <PresentationFormat>사용자 지정</PresentationFormat>
  <Paragraphs>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이소연</cp:lastModifiedBy>
  <cp:revision>4</cp:revision>
  <dcterms:created xsi:type="dcterms:W3CDTF">2006-08-16T00:00:00Z</dcterms:created>
  <dcterms:modified xsi:type="dcterms:W3CDTF">2024-12-02T05:33:30Z</dcterms:modified>
</cp:coreProperties>
</file>